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sldIdLst>
    <p:sldId id="256" r:id="rId2"/>
    <p:sldId id="257" r:id="rId3"/>
    <p:sldId id="258" r:id="rId4"/>
    <p:sldId id="259" r:id="rId5"/>
    <p:sldId id="260" r:id="rId6"/>
    <p:sldId id="261" r:id="rId7"/>
    <p:sldId id="264" r:id="rId8"/>
    <p:sldId id="262" r:id="rId9"/>
    <p:sldId id="265" r:id="rId10"/>
    <p:sldId id="263"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104" d="100"/>
          <a:sy n="104" d="100"/>
        </p:scale>
        <p:origin x="828"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ight Triangle 6"/>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2380" y="-925"/>
            <a:ext cx="9146380"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rot="19140000">
            <a:off x="817112" y="1730403"/>
            <a:ext cx="5648623" cy="1204306"/>
          </a:xfrm>
        </p:spPr>
        <p:txBody>
          <a:bodyPr bIns="9144" anchor="b"/>
          <a:lstStyle>
            <a:lvl1pPr>
              <a:defRPr sz="3200"/>
            </a:lvl1pPr>
          </a:lstStyle>
          <a:p>
            <a:r>
              <a:rPr lang="en-US"/>
              <a:t>Click to edit Master title style</a:t>
            </a:r>
            <a:endParaRPr lang="en-US" dirty="0"/>
          </a:p>
        </p:txBody>
      </p:sp>
      <p:sp>
        <p:nvSpPr>
          <p:cNvPr id="3" name="Subtitle 2"/>
          <p:cNvSpPr>
            <a:spLocks noGrp="1"/>
          </p:cNvSpPr>
          <p:nvPr>
            <p:ph type="subTitle" idx="1"/>
          </p:nvPr>
        </p:nvSpPr>
        <p:spPr>
          <a:xfrm rot="19140000">
            <a:off x="1212277" y="2470925"/>
            <a:ext cx="6511131" cy="329259"/>
          </a:xfrm>
        </p:spPr>
        <p:txBody>
          <a:bodyPr tIns="9144">
            <a:normAutofit/>
          </a:bodyPr>
          <a:lstStyle>
            <a:lvl1pPr marL="0" indent="0" algn="l">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en-US"/>
              <a:t>Click to edit Master subtitle style</a:t>
            </a:r>
            <a:endParaRPr lang="en-US" dirty="0"/>
          </a:p>
        </p:txBody>
      </p:sp>
      <p:sp>
        <p:nvSpPr>
          <p:cNvPr id="4" name="Date Placeholder 3"/>
          <p:cNvSpPr>
            <a:spLocks noGrp="1"/>
          </p:cNvSpPr>
          <p:nvPr>
            <p:ph type="dt" sz="half" idx="10"/>
          </p:nvPr>
        </p:nvSpPr>
        <p:spPr/>
        <p:txBody>
          <a:bodyPr/>
          <a:lstStyle/>
          <a:p>
            <a:fld id="{7D0065BE-0657-4A47-90AD-C21C55E16B19}" type="datetime4">
              <a:rPr lang="en-US" smtClean="0"/>
              <a:pPr/>
              <a:t>October 3, 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754ED01-E2A0-4C1E-8E21-014B99041579}"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16C3AA4-67BE-44F7-809A-3582401494AF}" type="datetime4">
              <a:rPr lang="en-US" smtClean="0"/>
              <a:pPr/>
              <a:t>October 3, 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754ED01-E2A0-4C1E-8E21-014B99041579}"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2057400" cy="4678362"/>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457200" y="274639"/>
            <a:ext cx="6019800" cy="467836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5172EEB-1769-4776-AD69-E7C1260563EB}" type="datetime4">
              <a:rPr lang="en-US" smtClean="0"/>
              <a:pPr/>
              <a:t>October 3, 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754ED01-E2A0-4C1E-8E21-014B99041579}"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47BB8AF-C16A-4836-A92D-61834B5F0BA5}" type="datetime4">
              <a:rPr lang="en-US" smtClean="0"/>
              <a:pPr/>
              <a:t>October 3, 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754ED01-E2A0-4C1E-8E21-014B99041579}"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8" name="Freeform 7"/>
          <p:cNvSpPr/>
          <p:nvPr/>
        </p:nvSpPr>
        <p:spPr>
          <a:xfrm>
            <a:off x="-2380" y="-925"/>
            <a:ext cx="9146380"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ight Triangle 6"/>
          <p:cNvSpPr/>
          <p:nvPr/>
        </p:nvSpPr>
        <p:spPr>
          <a:xfrm>
            <a:off x="0" y="2647950"/>
            <a:ext cx="3571875" cy="4210050"/>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19140000">
            <a:off x="819399" y="1726737"/>
            <a:ext cx="5650992" cy="1207509"/>
          </a:xfrm>
        </p:spPr>
        <p:txBody>
          <a:bodyPr bIns="9144" anchor="b"/>
          <a:lstStyle>
            <a:lvl1pPr algn="l">
              <a:defRPr kumimoji="0" lang="en-US" sz="3200" b="0" i="0" u="none" strike="noStrike" kern="1200" cap="all" spc="0" normalizeH="0" baseline="0" noProof="0" dirty="0" smtClean="0">
                <a:ln>
                  <a:noFill/>
                </a:ln>
                <a:solidFill>
                  <a:schemeClr val="tx1"/>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en-US"/>
              <a:t>Click to edit Master title style</a:t>
            </a:r>
            <a:endParaRPr lang="en-US" dirty="0"/>
          </a:p>
        </p:txBody>
      </p:sp>
      <p:sp>
        <p:nvSpPr>
          <p:cNvPr id="3" name="Text Placeholder 2"/>
          <p:cNvSpPr>
            <a:spLocks noGrp="1"/>
          </p:cNvSpPr>
          <p:nvPr>
            <p:ph type="body" idx="1"/>
          </p:nvPr>
        </p:nvSpPr>
        <p:spPr>
          <a:xfrm rot="19140000">
            <a:off x="1216152" y="2468304"/>
            <a:ext cx="6510528" cy="329184"/>
          </a:xfrm>
        </p:spPr>
        <p:txBody>
          <a:bodyPr anchor="t">
            <a:normAutofit/>
          </a:bodyPr>
          <a:lstStyle>
            <a:lvl1pPr marL="0" indent="0">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en-US"/>
              <a:t>Click to edit Master text styles</a:t>
            </a:r>
          </a:p>
        </p:txBody>
      </p:sp>
      <p:sp>
        <p:nvSpPr>
          <p:cNvPr id="4" name="Date Placeholder 3"/>
          <p:cNvSpPr>
            <a:spLocks noGrp="1"/>
          </p:cNvSpPr>
          <p:nvPr>
            <p:ph type="dt" sz="half" idx="10"/>
          </p:nvPr>
        </p:nvSpPr>
        <p:spPr/>
        <p:txBody>
          <a:bodyPr/>
          <a:lstStyle/>
          <a:p>
            <a:fld id="{647D2193-4505-4A75-99BB-880C6989A757}" type="datetime4">
              <a:rPr lang="en-US" smtClean="0"/>
              <a:pPr/>
              <a:t>October 3, 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754ED01-E2A0-4C1E-8E21-014B99041579}"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822960" y="1097280"/>
            <a:ext cx="32004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700016" y="1097280"/>
            <a:ext cx="32004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113A18F4-33C3-445B-924C-31108C51719C}" type="datetime4">
              <a:rPr lang="en-US" smtClean="0"/>
              <a:pPr/>
              <a:t>October 3, 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754ED01-E2A0-4C1E-8E21-014B99041579}" type="slidenum">
              <a:rPr lang="en-US" smtClean="0"/>
              <a:pPr/>
              <a:t>‹#›</a:t>
            </a:fld>
            <a:endParaRPr lang="en-US"/>
          </a:p>
        </p:txBody>
      </p:sp>
      <p:sp>
        <p:nvSpPr>
          <p:cNvPr id="8" name="Title 7"/>
          <p:cNvSpPr>
            <a:spLocks noGrp="1"/>
          </p:cNvSpPr>
          <p:nvPr>
            <p:ph type="title"/>
          </p:nvPr>
        </p:nvSpPr>
        <p:spPr/>
        <p:txBody>
          <a:bodyPr/>
          <a:lstStyle/>
          <a:p>
            <a:r>
              <a:rPr lang="en-US"/>
              <a:t>Click to edit Master title style</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822960" y="1097280"/>
            <a:ext cx="32004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en-US"/>
              <a:t>Click to edit Master text styles</a:t>
            </a:r>
          </a:p>
        </p:txBody>
      </p:sp>
      <p:sp>
        <p:nvSpPr>
          <p:cNvPr id="4" name="Content Placeholder 3"/>
          <p:cNvSpPr>
            <a:spLocks noGrp="1"/>
          </p:cNvSpPr>
          <p:nvPr>
            <p:ph sz="half" idx="2"/>
          </p:nvPr>
        </p:nvSpPr>
        <p:spPr>
          <a:xfrm>
            <a:off x="819150" y="1701848"/>
            <a:ext cx="32004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700016" y="1097280"/>
            <a:ext cx="32004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en-US"/>
              <a:t>Click to edit Master text styles</a:t>
            </a:r>
          </a:p>
        </p:txBody>
      </p:sp>
      <p:sp>
        <p:nvSpPr>
          <p:cNvPr id="6" name="Content Placeholder 5"/>
          <p:cNvSpPr>
            <a:spLocks noGrp="1"/>
          </p:cNvSpPr>
          <p:nvPr>
            <p:ph sz="quarter" idx="4"/>
          </p:nvPr>
        </p:nvSpPr>
        <p:spPr>
          <a:xfrm>
            <a:off x="4700016" y="1701848"/>
            <a:ext cx="32004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3AF7543A-E259-478F-9E0D-57BA40E442B7}" type="datetime4">
              <a:rPr lang="en-US" smtClean="0"/>
              <a:pPr/>
              <a:t>October 3, 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754ED01-E2A0-4C1E-8E21-014B99041579}"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EFB012D-77A1-44B0-BB26-329BA1EE55C9}" type="datetime4">
              <a:rPr lang="en-US" smtClean="0"/>
              <a:pPr/>
              <a:t>October 3, 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754ED01-E2A0-4C1E-8E21-014B99041579}"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4B7499E-3031-413E-B01E-B94970708CAA}" type="datetime4">
              <a:rPr lang="en-US" smtClean="0"/>
              <a:pPr/>
              <a:t>October 3, 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754ED01-E2A0-4C1E-8E21-014B99041579}"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7" name="Right Triangle 16"/>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ight Triangle 17"/>
          <p:cNvSpPr/>
          <p:nvPr/>
        </p:nvSpPr>
        <p:spPr>
          <a:xfrm rot="5400000">
            <a:off x="433389" y="-433387"/>
            <a:ext cx="6858000" cy="7724778"/>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2" name="Title 1"/>
          <p:cNvSpPr>
            <a:spLocks noGrp="1"/>
          </p:cNvSpPr>
          <p:nvPr>
            <p:ph type="title"/>
          </p:nvPr>
        </p:nvSpPr>
        <p:spPr>
          <a:xfrm rot="19140000">
            <a:off x="784930" y="1576103"/>
            <a:ext cx="5212080" cy="1089427"/>
          </a:xfrm>
        </p:spPr>
        <p:txBody>
          <a:bodyPr bIns="0" anchor="b"/>
          <a:lstStyle>
            <a:lvl1pPr algn="l">
              <a:defRPr kumimoji="0" lang="en-US" sz="2800" b="0" i="0" u="none" strike="noStrike" kern="1200" cap="all" spc="0" normalizeH="0" baseline="0" noProof="0" dirty="0" smtClean="0">
                <a:ln>
                  <a:noFill/>
                </a:ln>
                <a:solidFill>
                  <a:srgbClr val="FFFFFF"/>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en-US"/>
              <a:t>Click to edit Master title style</a:t>
            </a:r>
            <a:endParaRPr lang="en-US" dirty="0"/>
          </a:p>
        </p:txBody>
      </p:sp>
      <p:sp>
        <p:nvSpPr>
          <p:cNvPr id="3" name="Content Placeholder 2"/>
          <p:cNvSpPr>
            <a:spLocks noGrp="1"/>
          </p:cNvSpPr>
          <p:nvPr>
            <p:ph idx="1"/>
          </p:nvPr>
        </p:nvSpPr>
        <p:spPr>
          <a:xfrm>
            <a:off x="4749552" y="2618912"/>
            <a:ext cx="3807779" cy="332468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rot="19140000">
            <a:off x="1297954" y="2253385"/>
            <a:ext cx="5794760" cy="623314"/>
          </a:xfrm>
        </p:spPr>
        <p:txBody>
          <a:bodyPr>
            <a:normAutofit/>
          </a:bodyPr>
          <a:lstStyle>
            <a:lvl1pPr marL="0" indent="0">
              <a:buNone/>
              <a:defRPr lang="en-US" sz="1400" b="1" kern="1200" dirty="0" smtClean="0">
                <a:solidFill>
                  <a:srgbClr val="FFFFFF"/>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marR="0" lvl="0" indent="0" algn="l" defTabSz="914400" rtl="0" eaLnBrk="1" fontAlgn="auto" latinLnBrk="0" hangingPunct="1">
              <a:lnSpc>
                <a:spcPct val="100000"/>
              </a:lnSpc>
              <a:spcBef>
                <a:spcPts val="300"/>
              </a:spcBef>
              <a:spcAft>
                <a:spcPts val="0"/>
              </a:spcAft>
              <a:buClr>
                <a:schemeClr val="accent1"/>
              </a:buClr>
              <a:buSzPct val="100000"/>
              <a:buFont typeface="Arial" pitchFamily="34" charset="0"/>
              <a:buNone/>
              <a:tabLst/>
              <a:defRPr/>
            </a:pPr>
            <a:r>
              <a:rPr lang="en-US"/>
              <a:t>Click to edit Master text styles</a:t>
            </a:r>
          </a:p>
        </p:txBody>
      </p:sp>
      <p:sp>
        <p:nvSpPr>
          <p:cNvPr id="5" name="Date Placeholder 4"/>
          <p:cNvSpPr>
            <a:spLocks noGrp="1"/>
          </p:cNvSpPr>
          <p:nvPr>
            <p:ph type="dt" sz="half" idx="10"/>
          </p:nvPr>
        </p:nvSpPr>
        <p:spPr/>
        <p:txBody>
          <a:bodyPr/>
          <a:lstStyle/>
          <a:p>
            <a:fld id="{DC7EAB0C-2220-4D0E-A0DD-DB7FA0F742F4}" type="datetime4">
              <a:rPr lang="en-US" smtClean="0"/>
              <a:pPr/>
              <a:t>October 3, 2016</a:t>
            </a:fld>
            <a:endParaRPr lang="en-US"/>
          </a:p>
        </p:txBody>
      </p:sp>
      <p:sp>
        <p:nvSpPr>
          <p:cNvPr id="6" name="Footer Placeholder 5"/>
          <p:cNvSpPr>
            <a:spLocks noGrp="1"/>
          </p:cNvSpPr>
          <p:nvPr>
            <p:ph type="ftr" sz="quarter" idx="11"/>
          </p:nvPr>
        </p:nvSpPr>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ln>
            <a:solidFill>
              <a:schemeClr val="tx2"/>
            </a:solidFill>
          </a:ln>
        </p:spPr>
        <p:txBody>
          <a:bodyPr/>
          <a:lstStyle>
            <a:lvl1pPr>
              <a:defRPr>
                <a:solidFill>
                  <a:schemeClr val="tx2"/>
                </a:solidFill>
              </a:defRPr>
            </a:lvl1pPr>
          </a:lstStyle>
          <a:p>
            <a:fld id="{2754ED01-E2A0-4C1E-8E21-014B99041579}"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1" name="Picture Placeholder 10"/>
          <p:cNvSpPr>
            <a:spLocks noGrp="1"/>
          </p:cNvSpPr>
          <p:nvPr>
            <p:ph type="pic" sz="quarter" idx="14"/>
          </p:nvPr>
        </p:nvSpPr>
        <p:spPr>
          <a:xfrm>
            <a:off x="2028825" y="0"/>
            <a:ext cx="7115175" cy="6858000"/>
          </a:xfrm>
          <a:custGeom>
            <a:avLst/>
            <a:gdLst>
              <a:gd name="connsiteX0" fmla="*/ 0 w 7104888"/>
              <a:gd name="connsiteY0" fmla="*/ 0 h 6858000"/>
              <a:gd name="connsiteX1" fmla="*/ 7104888 w 7104888"/>
              <a:gd name="connsiteY1" fmla="*/ 0 h 6858000"/>
              <a:gd name="connsiteX2" fmla="*/ 7104888 w 7104888"/>
              <a:gd name="connsiteY2" fmla="*/ 6858000 h 6858000"/>
              <a:gd name="connsiteX3" fmla="*/ 0 w 7104888"/>
              <a:gd name="connsiteY3" fmla="*/ 6858000 h 6858000"/>
              <a:gd name="connsiteX4" fmla="*/ 0 w 7104888"/>
              <a:gd name="connsiteY4" fmla="*/ 0 h 6858000"/>
              <a:gd name="connsiteX0" fmla="*/ 0 w 7104888"/>
              <a:gd name="connsiteY0" fmla="*/ 0 h 6858000"/>
              <a:gd name="connsiteX1" fmla="*/ 5695188 w 7104888"/>
              <a:gd name="connsiteY1" fmla="*/ 0 h 6858000"/>
              <a:gd name="connsiteX2" fmla="*/ 7104888 w 7104888"/>
              <a:gd name="connsiteY2" fmla="*/ 0 h 6858000"/>
              <a:gd name="connsiteX3" fmla="*/ 7104888 w 7104888"/>
              <a:gd name="connsiteY3" fmla="*/ 6858000 h 6858000"/>
              <a:gd name="connsiteX4" fmla="*/ 0 w 7104888"/>
              <a:gd name="connsiteY4" fmla="*/ 6858000 h 6858000"/>
              <a:gd name="connsiteX5" fmla="*/ 0 w 7104888"/>
              <a:gd name="connsiteY5"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0287 w 7115175"/>
              <a:gd name="connsiteY4" fmla="*/ 6858000 h 6858000"/>
              <a:gd name="connsiteX5" fmla="*/ 0 w 7115175"/>
              <a:gd name="connsiteY5" fmla="*/ 5048250 h 6858000"/>
              <a:gd name="connsiteX6" fmla="*/ 10287 w 7115175"/>
              <a:gd name="connsiteY6"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10287 w 7115175"/>
              <a:gd name="connsiteY5" fmla="*/ 6858000 h 6858000"/>
              <a:gd name="connsiteX6" fmla="*/ 0 w 7115175"/>
              <a:gd name="connsiteY6" fmla="*/ 5048250 h 6858000"/>
              <a:gd name="connsiteX7" fmla="*/ 10287 w 7115175"/>
              <a:gd name="connsiteY7"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 name="connsiteX6" fmla="*/ 10287 w 7115175"/>
              <a:gd name="connsiteY6" fmla="*/ 0 h 6858000"/>
              <a:gd name="connsiteX0" fmla="*/ 0 w 7115175"/>
              <a:gd name="connsiteY0" fmla="*/ 504825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115175" h="6858000">
                <a:moveTo>
                  <a:pt x="0" y="5048250"/>
                </a:moveTo>
                <a:lnTo>
                  <a:pt x="5705475" y="0"/>
                </a:lnTo>
                <a:lnTo>
                  <a:pt x="7115175" y="0"/>
                </a:lnTo>
                <a:lnTo>
                  <a:pt x="7115175" y="6858000"/>
                </a:lnTo>
                <a:lnTo>
                  <a:pt x="1533526" y="6848475"/>
                </a:lnTo>
                <a:lnTo>
                  <a:pt x="0" y="5048250"/>
                </a:lnTo>
                <a:close/>
              </a:path>
            </a:pathLst>
          </a:custGeom>
          <a:solidFill>
            <a:schemeClr val="accent3">
              <a:alpha val="80000"/>
            </a:schemeClr>
          </a:solidFill>
        </p:spPr>
        <p:txBody>
          <a:bodyPr rIns="182880" anchor="ctr"/>
          <a:lstStyle>
            <a:lvl1pPr algn="r">
              <a:defRPr/>
            </a:lvl1pPr>
          </a:lstStyle>
          <a:p>
            <a:r>
              <a:rPr lang="en-US"/>
              <a:t>Drag picture to placeholder or click icon to add</a:t>
            </a:r>
            <a:endParaRPr lang="en-US" dirty="0"/>
          </a:p>
        </p:txBody>
      </p:sp>
      <p:sp>
        <p:nvSpPr>
          <p:cNvPr id="9" name="Right Triangle 8"/>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9"/>
          <p:cNvSpPr/>
          <p:nvPr/>
        </p:nvSpPr>
        <p:spPr>
          <a:xfrm>
            <a:off x="0" y="5048250"/>
            <a:ext cx="3571875" cy="1809750"/>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1809750 h 1809750"/>
              <a:gd name="connsiteX1" fmla="*/ 1895475 w 3571875"/>
              <a:gd name="connsiteY1" fmla="*/ 0 h 1809750"/>
              <a:gd name="connsiteX2" fmla="*/ 3571875 w 3571875"/>
              <a:gd name="connsiteY2" fmla="*/ 1809750 h 1809750"/>
              <a:gd name="connsiteX3" fmla="*/ 0 w 3571875"/>
              <a:gd name="connsiteY3" fmla="*/ 1809750 h 1809750"/>
              <a:gd name="connsiteX0" fmla="*/ 0 w 3571875"/>
              <a:gd name="connsiteY0" fmla="*/ 1809750 h 1809750"/>
              <a:gd name="connsiteX1" fmla="*/ 2038350 w 3571875"/>
              <a:gd name="connsiteY1" fmla="*/ 0 h 1809750"/>
              <a:gd name="connsiteX2" fmla="*/ 3571875 w 3571875"/>
              <a:gd name="connsiteY2" fmla="*/ 1809750 h 1809750"/>
              <a:gd name="connsiteX3" fmla="*/ 0 w 3571875"/>
              <a:gd name="connsiteY3" fmla="*/ 1809750 h 1809750"/>
            </a:gdLst>
            <a:ahLst/>
            <a:cxnLst>
              <a:cxn ang="0">
                <a:pos x="connsiteX0" y="connsiteY0"/>
              </a:cxn>
              <a:cxn ang="0">
                <a:pos x="connsiteX1" y="connsiteY1"/>
              </a:cxn>
              <a:cxn ang="0">
                <a:pos x="connsiteX2" y="connsiteY2"/>
              </a:cxn>
              <a:cxn ang="0">
                <a:pos x="connsiteX3" y="connsiteY3"/>
              </a:cxn>
            </a:cxnLst>
            <a:rect l="l" t="t" r="r" b="b"/>
            <a:pathLst>
              <a:path w="3571875" h="1809750">
                <a:moveTo>
                  <a:pt x="0" y="1809750"/>
                </a:moveTo>
                <a:lnTo>
                  <a:pt x="2038350" y="0"/>
                </a:lnTo>
                <a:lnTo>
                  <a:pt x="3571875" y="1809750"/>
                </a:lnTo>
                <a:lnTo>
                  <a:pt x="0" y="1809750"/>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19140000">
            <a:off x="671197" y="1717501"/>
            <a:ext cx="5486400" cy="867444"/>
          </a:xfrm>
        </p:spPr>
        <p:txBody>
          <a:bodyPr anchor="b"/>
          <a:lstStyle>
            <a:lvl1pPr algn="l">
              <a:defRPr sz="2800" b="0">
                <a:latin typeface="+mj-lt"/>
              </a:defRPr>
            </a:lvl1pPr>
          </a:lstStyle>
          <a:p>
            <a:r>
              <a:rPr lang="en-US"/>
              <a:t>Click to edit Master title style</a:t>
            </a:r>
            <a:endParaRPr lang="en-US" dirty="0"/>
          </a:p>
        </p:txBody>
      </p:sp>
      <p:sp>
        <p:nvSpPr>
          <p:cNvPr id="4" name="Text Placeholder 3"/>
          <p:cNvSpPr>
            <a:spLocks noGrp="1"/>
          </p:cNvSpPr>
          <p:nvPr>
            <p:ph type="body" sz="half" idx="2"/>
          </p:nvPr>
        </p:nvSpPr>
        <p:spPr>
          <a:xfrm rot="19140000">
            <a:off x="1143479" y="2180529"/>
            <a:ext cx="6096545" cy="740664"/>
          </a:xfrm>
        </p:spPr>
        <p:txBody>
          <a:bodyPr/>
          <a:lstStyle>
            <a:lvl1pPr marL="0" indent="0">
              <a:buNone/>
              <a:defRPr sz="14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3416D63-31BF-4B94-B6C5-E20B2C63F515}" type="datetime4">
              <a:rPr lang="en-US" smtClean="0"/>
              <a:pPr/>
              <a:t>October 3, 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754ED01-E2A0-4C1E-8E21-014B99041579}"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Freeform 6"/>
          <p:cNvSpPr/>
          <p:nvPr/>
        </p:nvSpPr>
        <p:spPr>
          <a:xfrm>
            <a:off x="-2382" y="5050633"/>
            <a:ext cx="3574257" cy="1807368"/>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4210050 h 4210050"/>
              <a:gd name="connsiteX1" fmla="*/ 0 w 3571875"/>
              <a:gd name="connsiteY1" fmla="*/ 0 h 4210050"/>
              <a:gd name="connsiteX2" fmla="*/ 2028825 w 3571875"/>
              <a:gd name="connsiteY2" fmla="*/ 23883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050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812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76450 w 3571875"/>
              <a:gd name="connsiteY2" fmla="*/ 22740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245519 w 3571875"/>
              <a:gd name="connsiteY2" fmla="*/ 2405063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38350 w 3571875"/>
              <a:gd name="connsiteY2" fmla="*/ 2405063 h 4210050"/>
              <a:gd name="connsiteX3" fmla="*/ 3571875 w 3571875"/>
              <a:gd name="connsiteY3" fmla="*/ 4210050 h 4210050"/>
              <a:gd name="connsiteX4" fmla="*/ 0 w 3571875"/>
              <a:gd name="connsiteY4" fmla="*/ 4210050 h 4210050"/>
              <a:gd name="connsiteX0" fmla="*/ 0 w 3571875"/>
              <a:gd name="connsiteY0" fmla="*/ 2433637 h 2433637"/>
              <a:gd name="connsiteX1" fmla="*/ 257175 w 3571875"/>
              <a:gd name="connsiteY1" fmla="*/ 0 h 2433637"/>
              <a:gd name="connsiteX2" fmla="*/ 2038350 w 3571875"/>
              <a:gd name="connsiteY2" fmla="*/ 628650 h 2433637"/>
              <a:gd name="connsiteX3" fmla="*/ 3571875 w 3571875"/>
              <a:gd name="connsiteY3" fmla="*/ 2433637 h 2433637"/>
              <a:gd name="connsiteX4" fmla="*/ 0 w 3571875"/>
              <a:gd name="connsiteY4" fmla="*/ 2433637 h 2433637"/>
              <a:gd name="connsiteX0" fmla="*/ 2382 w 3574257"/>
              <a:gd name="connsiteY0" fmla="*/ 1807368 h 1807368"/>
              <a:gd name="connsiteX1" fmla="*/ 0 w 3574257"/>
              <a:gd name="connsiteY1" fmla="*/ 0 h 1807368"/>
              <a:gd name="connsiteX2" fmla="*/ 2040732 w 3574257"/>
              <a:gd name="connsiteY2" fmla="*/ 2381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24051 w 3574257"/>
              <a:gd name="connsiteY2" fmla="*/ 307181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40682 w 3574257"/>
              <a:gd name="connsiteY2" fmla="*/ 450057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57351 w 3574257"/>
              <a:gd name="connsiteY2" fmla="*/ 2309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0732 w 3574257"/>
              <a:gd name="connsiteY2" fmla="*/ 23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774032 w 3574257"/>
              <a:gd name="connsiteY2" fmla="*/ 161925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69294 w 3574257"/>
              <a:gd name="connsiteY2" fmla="*/ 2143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819275 w 3574257"/>
              <a:gd name="connsiteY2" fmla="*/ 200026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5494 w 3574257"/>
              <a:gd name="connsiteY2" fmla="*/ 1 h 1807368"/>
              <a:gd name="connsiteX3" fmla="*/ 3574257 w 3574257"/>
              <a:gd name="connsiteY3" fmla="*/ 1807368 h 1807368"/>
              <a:gd name="connsiteX4" fmla="*/ 2382 w 3574257"/>
              <a:gd name="connsiteY4" fmla="*/ 1807368 h 18073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574257" h="1807368">
                <a:moveTo>
                  <a:pt x="2382" y="1807368"/>
                </a:moveTo>
                <a:lnTo>
                  <a:pt x="0" y="0"/>
                </a:lnTo>
                <a:lnTo>
                  <a:pt x="2045494" y="1"/>
                </a:lnTo>
                <a:lnTo>
                  <a:pt x="3574257" y="1807368"/>
                </a:lnTo>
                <a:lnTo>
                  <a:pt x="2382" y="1807368"/>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2380" y="5051292"/>
            <a:ext cx="9146380" cy="1806709"/>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 name="connsiteX0" fmla="*/ 0 w 3352800"/>
              <a:gd name="connsiteY0" fmla="*/ 2002631 h 2002631"/>
              <a:gd name="connsiteX1" fmla="*/ 754045 w 3352800"/>
              <a:gd name="connsiteY1" fmla="*/ 146832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26618 h 526618"/>
              <a:gd name="connsiteX1" fmla="*/ 980611 w 3352800"/>
              <a:gd name="connsiteY1" fmla="*/ 9368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6888 h 526888"/>
              <a:gd name="connsiteX1" fmla="*/ 744735 w 3352800"/>
              <a:gd name="connsiteY1" fmla="*/ 0 h 526888"/>
              <a:gd name="connsiteX2" fmla="*/ 3352800 w 3352800"/>
              <a:gd name="connsiteY2" fmla="*/ 270 h 526888"/>
              <a:gd name="connsiteX3" fmla="*/ 3352800 w 3352800"/>
              <a:gd name="connsiteY3" fmla="*/ 526888 h 526888"/>
              <a:gd name="connsiteX4" fmla="*/ 0 w 3352800"/>
              <a:gd name="connsiteY4" fmla="*/ 526888 h 526888"/>
              <a:gd name="connsiteX0" fmla="*/ 0 w 3352800"/>
              <a:gd name="connsiteY0" fmla="*/ 526618 h 526618"/>
              <a:gd name="connsiteX1" fmla="*/ 811948 w 3352800"/>
              <a:gd name="connsiteY1" fmla="*/ 6092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7584 h 527584"/>
              <a:gd name="connsiteX1" fmla="*/ 751718 w 3352800"/>
              <a:gd name="connsiteY1" fmla="*/ 0 h 527584"/>
              <a:gd name="connsiteX2" fmla="*/ 3352800 w 3352800"/>
              <a:gd name="connsiteY2" fmla="*/ 966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241069 w 3352800"/>
              <a:gd name="connsiteY2" fmla="*/ 94144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 name="connsiteX0" fmla="*/ 0 w 3352800"/>
              <a:gd name="connsiteY0" fmla="*/ 527313 h 527313"/>
              <a:gd name="connsiteX1" fmla="*/ 900984 w 3352800"/>
              <a:gd name="connsiteY1" fmla="*/ 97774 h 527313"/>
              <a:gd name="connsiteX2" fmla="*/ 3352800 w 3352800"/>
              <a:gd name="connsiteY2" fmla="*/ 0 h 527313"/>
              <a:gd name="connsiteX3" fmla="*/ 3352800 w 3352800"/>
              <a:gd name="connsiteY3" fmla="*/ 527313 h 527313"/>
              <a:gd name="connsiteX4" fmla="*/ 0 w 3352800"/>
              <a:gd name="connsiteY4" fmla="*/ 527313 h 527313"/>
              <a:gd name="connsiteX0" fmla="*/ 0 w 3352800"/>
              <a:gd name="connsiteY0" fmla="*/ 527584 h 527584"/>
              <a:gd name="connsiteX1" fmla="*/ 748227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527584">
                <a:moveTo>
                  <a:pt x="0" y="527584"/>
                </a:moveTo>
                <a:lnTo>
                  <a:pt x="748227" y="0"/>
                </a:lnTo>
                <a:lnTo>
                  <a:pt x="3352800" y="271"/>
                </a:lnTo>
                <a:lnTo>
                  <a:pt x="3352800" y="527584"/>
                </a:lnTo>
                <a:lnTo>
                  <a:pt x="0" y="527584"/>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822960" y="365760"/>
            <a:ext cx="7520940" cy="548640"/>
          </a:xfrm>
          <a:prstGeom prst="rect">
            <a:avLst/>
          </a:prstGeom>
        </p:spPr>
        <p:txBody>
          <a:bodyPr vert="horz" lIns="91440" tIns="45720" rIns="91440" bIns="45720" rtlCol="0" anchor="ctr">
            <a:noAutofit/>
          </a:bodyPr>
          <a:lstStyle/>
          <a:p>
            <a:r>
              <a:rPr lang="en-US"/>
              <a:t>Click to edit Master title style</a:t>
            </a:r>
            <a:endParaRPr lang="en-US" dirty="0"/>
          </a:p>
        </p:txBody>
      </p:sp>
      <p:sp>
        <p:nvSpPr>
          <p:cNvPr id="3" name="Text Placeholder 2"/>
          <p:cNvSpPr>
            <a:spLocks noGrp="1"/>
          </p:cNvSpPr>
          <p:nvPr>
            <p:ph type="body" idx="1"/>
          </p:nvPr>
        </p:nvSpPr>
        <p:spPr>
          <a:xfrm>
            <a:off x="822960" y="1100628"/>
            <a:ext cx="7520940" cy="3579849"/>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rot="19140000">
            <a:off x="201168" y="5870448"/>
            <a:ext cx="2176272" cy="201168"/>
          </a:xfrm>
          <a:prstGeom prst="rect">
            <a:avLst/>
          </a:prstGeom>
        </p:spPr>
        <p:txBody>
          <a:bodyPr vert="horz" lIns="91440" tIns="45720" rIns="91440" bIns="45720" rtlCol="0" anchor="ctr"/>
          <a:lstStyle>
            <a:lvl1pPr algn="l">
              <a:defRPr sz="1200">
                <a:solidFill>
                  <a:srgbClr val="FFFFFF"/>
                </a:solidFill>
              </a:defRPr>
            </a:lvl1pPr>
          </a:lstStyle>
          <a:p>
            <a:fld id="{62B1B13E-D5AF-485E-81A1-82A140076526}" type="datetime4">
              <a:rPr lang="en-US" smtClean="0"/>
              <a:pPr/>
              <a:t>October 3, 2016</a:t>
            </a:fld>
            <a:endParaRPr lang="en-US" dirty="0"/>
          </a:p>
        </p:txBody>
      </p:sp>
      <p:sp>
        <p:nvSpPr>
          <p:cNvPr id="5" name="Footer Placeholder 4"/>
          <p:cNvSpPr>
            <a:spLocks noGrp="1"/>
          </p:cNvSpPr>
          <p:nvPr>
            <p:ph type="ftr" sz="quarter" idx="3"/>
          </p:nvPr>
        </p:nvSpPr>
        <p:spPr>
          <a:xfrm>
            <a:off x="3517514" y="6285122"/>
            <a:ext cx="4724400" cy="274320"/>
          </a:xfrm>
          <a:prstGeom prst="rect">
            <a:avLst/>
          </a:prstGeom>
        </p:spPr>
        <p:txBody>
          <a:bodyPr vert="horz" lIns="91440" tIns="45720" rIns="91440" bIns="45720" rtlCol="0" anchor="ctr"/>
          <a:lstStyle>
            <a:lvl1pPr algn="r">
              <a:defRPr sz="1000" cap="all" spc="200" baseline="0">
                <a:solidFill>
                  <a:srgbClr val="FFFFFF"/>
                </a:solidFill>
              </a:defRPr>
            </a:lvl1pPr>
          </a:lstStyle>
          <a:p>
            <a:endParaRPr lang="en-US" dirty="0"/>
          </a:p>
        </p:txBody>
      </p:sp>
      <p:sp>
        <p:nvSpPr>
          <p:cNvPr id="6" name="Slide Number Placeholder 5"/>
          <p:cNvSpPr>
            <a:spLocks noGrp="1"/>
          </p:cNvSpPr>
          <p:nvPr>
            <p:ph type="sldNum" sz="quarter" idx="4"/>
          </p:nvPr>
        </p:nvSpPr>
        <p:spPr>
          <a:xfrm>
            <a:off x="8401038" y="6170822"/>
            <a:ext cx="502920" cy="502920"/>
          </a:xfrm>
          <a:prstGeom prst="ellipse">
            <a:avLst/>
          </a:prstGeom>
          <a:ln w="19050">
            <a:solidFill>
              <a:srgbClr val="FFFFFF"/>
            </a:solidFill>
          </a:ln>
        </p:spPr>
        <p:txBody>
          <a:bodyPr vert="horz" lIns="9144" tIns="9144" rIns="9144" bIns="9144" rtlCol="0" anchor="ctr">
            <a:normAutofit/>
          </a:bodyPr>
          <a:lstStyle>
            <a:lvl1pPr algn="ctr">
              <a:defRPr sz="1650">
                <a:solidFill>
                  <a:srgbClr val="FFFFFF"/>
                </a:solidFill>
              </a:defRPr>
            </a:lvl1pPr>
          </a:lstStyle>
          <a:p>
            <a:fld id="{2754ED01-E2A0-4C1E-8E21-014B99041579}"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l" defTabSz="914400" rtl="0" eaLnBrk="1" latinLnBrk="0" hangingPunct="1">
        <a:spcBef>
          <a:spcPct val="0"/>
        </a:spcBef>
        <a:buNone/>
        <a:defRPr sz="2800" kern="1200" cap="all" baseline="0">
          <a:solidFill>
            <a:schemeClr val="tx1"/>
          </a:solidFill>
          <a:latin typeface="+mj-lt"/>
          <a:ea typeface="+mj-ea"/>
          <a:cs typeface="+mj-cs"/>
        </a:defRPr>
      </a:lvl1pPr>
    </p:titleStyle>
    <p:bodyStyle>
      <a:lvl1pPr marL="342900" indent="-342900" algn="l" defTabSz="914400" rtl="0" eaLnBrk="1" latinLnBrk="0" hangingPunct="1">
        <a:spcBef>
          <a:spcPts val="800"/>
        </a:spcBef>
        <a:buFont typeface="Arial" pitchFamily="34" charset="0"/>
        <a:buNone/>
        <a:defRPr sz="1600" b="1" kern="1200">
          <a:solidFill>
            <a:schemeClr val="tx1"/>
          </a:solidFill>
          <a:latin typeface="+mn-lt"/>
          <a:ea typeface="+mn-ea"/>
          <a:cs typeface="+mn-cs"/>
        </a:defRPr>
      </a:lvl1pPr>
      <a:lvl2pPr marL="1737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2pPr>
      <a:lvl3pPr marL="4023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3pPr>
      <a:lvl4pPr marL="6309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4pPr>
      <a:lvl5pPr marL="8595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5pPr>
      <a:lvl6pPr marL="1097280" indent="-173736"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6pPr>
      <a:lvl7pPr marL="13533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7pPr>
      <a:lvl8pPr marL="15819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8pPr>
      <a:lvl9pPr marL="1792224"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Oral History Interviews </a:t>
            </a:r>
            <a:br>
              <a:rPr lang="en-US" dirty="0"/>
            </a:br>
            <a:endParaRPr lang="en-US" dirty="0"/>
          </a:p>
        </p:txBody>
      </p:sp>
      <p:sp>
        <p:nvSpPr>
          <p:cNvPr id="3" name="Subtitle 2"/>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178684528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After </a:t>
            </a:r>
          </a:p>
        </p:txBody>
      </p:sp>
      <p:sp>
        <p:nvSpPr>
          <p:cNvPr id="3" name="Content Placeholder 2"/>
          <p:cNvSpPr>
            <a:spLocks noGrp="1"/>
          </p:cNvSpPr>
          <p:nvPr>
            <p:ph idx="1"/>
          </p:nvPr>
        </p:nvSpPr>
        <p:spPr>
          <a:xfrm>
            <a:off x="591127" y="1100628"/>
            <a:ext cx="7752773" cy="3579849"/>
          </a:xfrm>
        </p:spPr>
        <p:txBody>
          <a:bodyPr>
            <a:noAutofit/>
          </a:bodyPr>
          <a:lstStyle/>
          <a:p>
            <a:pPr>
              <a:buFontTx/>
              <a:buChar char="•"/>
            </a:pPr>
            <a:r>
              <a:rPr lang="en-US" sz="2000" b="0" dirty="0"/>
              <a:t>Close the interview with lighter topics. Thank them. </a:t>
            </a:r>
          </a:p>
          <a:p>
            <a:pPr>
              <a:buFontTx/>
              <a:buChar char="•"/>
            </a:pPr>
            <a:r>
              <a:rPr lang="en-US" sz="2000" b="0" dirty="0"/>
              <a:t>Ask if there are any questions. </a:t>
            </a:r>
          </a:p>
          <a:p>
            <a:pPr>
              <a:buFontTx/>
              <a:buChar char="•"/>
            </a:pPr>
            <a:r>
              <a:rPr lang="en-US" sz="2000" b="0" dirty="0"/>
              <a:t>Write a Thank You Note.</a:t>
            </a:r>
          </a:p>
          <a:p>
            <a:pPr>
              <a:buFontTx/>
              <a:buChar char="•"/>
            </a:pPr>
            <a:r>
              <a:rPr lang="en-US" sz="2000" b="0" dirty="0"/>
              <a:t>Transcribe interviews. </a:t>
            </a:r>
          </a:p>
          <a:p>
            <a:pPr>
              <a:buFontTx/>
              <a:buChar char="•"/>
            </a:pPr>
            <a:r>
              <a:rPr lang="en-US" sz="2000" b="0" dirty="0"/>
              <a:t>Analyze interview. Verify facts. Extract major themes or perspectives. </a:t>
            </a:r>
          </a:p>
          <a:p>
            <a:pPr>
              <a:buFontTx/>
              <a:buChar char="•"/>
            </a:pPr>
            <a:r>
              <a:rPr lang="en-US" sz="2000" b="0" dirty="0"/>
              <a:t>Determine the best way to express these stories to the public. </a:t>
            </a:r>
          </a:p>
          <a:p>
            <a:pPr>
              <a:buFontTx/>
              <a:buChar char="•"/>
            </a:pPr>
            <a:r>
              <a:rPr lang="en-US" sz="2000" b="0" dirty="0"/>
              <a:t>Deposit interviews into a repository. </a:t>
            </a:r>
          </a:p>
          <a:p>
            <a:pPr>
              <a:buFontTx/>
              <a:buChar char="•"/>
            </a:pPr>
            <a:r>
              <a:rPr lang="en-US" sz="2000" b="0" dirty="0"/>
              <a:t>Remember to be natural, enjoy the conversation, and allow the interviewee a comfortable uninterrupted space to share their lives. </a:t>
            </a:r>
          </a:p>
        </p:txBody>
      </p:sp>
    </p:spTree>
    <p:extLst>
      <p:ext uri="{BB962C8B-B14F-4D97-AF65-F5344CB8AC3E}">
        <p14:creationId xmlns:p14="http://schemas.microsoft.com/office/powerpoint/2010/main" val="8349719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is an Oral History Interview 	</a:t>
            </a:r>
          </a:p>
        </p:txBody>
      </p:sp>
      <p:sp>
        <p:nvSpPr>
          <p:cNvPr id="3" name="Content Placeholder 2"/>
          <p:cNvSpPr>
            <a:spLocks noGrp="1"/>
          </p:cNvSpPr>
          <p:nvPr>
            <p:ph idx="1"/>
          </p:nvPr>
        </p:nvSpPr>
        <p:spPr/>
        <p:txBody>
          <a:bodyPr>
            <a:normAutofit/>
          </a:bodyPr>
          <a:lstStyle/>
          <a:p>
            <a:pPr>
              <a:buFontTx/>
              <a:buChar char="•"/>
            </a:pPr>
            <a:r>
              <a:rPr lang="en-US" sz="3600" b="0" dirty="0"/>
              <a:t>The process of collecting a person’s experiences and lived history that is later placed in the context of a certain time period. </a:t>
            </a:r>
          </a:p>
          <a:p>
            <a:pPr marL="0" indent="0"/>
            <a:endParaRPr lang="en-US" sz="2400" dirty="0"/>
          </a:p>
        </p:txBody>
      </p:sp>
    </p:spTree>
    <p:extLst>
      <p:ext uri="{BB962C8B-B14F-4D97-AF65-F5344CB8AC3E}">
        <p14:creationId xmlns:p14="http://schemas.microsoft.com/office/powerpoint/2010/main" val="36655394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Basics of Oral History </a:t>
            </a:r>
          </a:p>
        </p:txBody>
      </p:sp>
      <p:sp>
        <p:nvSpPr>
          <p:cNvPr id="3" name="Content Placeholder 2"/>
          <p:cNvSpPr>
            <a:spLocks noGrp="1"/>
          </p:cNvSpPr>
          <p:nvPr>
            <p:ph idx="1"/>
          </p:nvPr>
        </p:nvSpPr>
        <p:spPr>
          <a:xfrm>
            <a:off x="822960" y="1100628"/>
            <a:ext cx="7520940" cy="4228754"/>
          </a:xfrm>
        </p:spPr>
        <p:txBody>
          <a:bodyPr>
            <a:normAutofit fontScale="85000" lnSpcReduction="20000"/>
          </a:bodyPr>
          <a:lstStyle/>
          <a:p>
            <a:pPr>
              <a:buFontTx/>
              <a:buChar char="•"/>
            </a:pPr>
            <a:r>
              <a:rPr lang="en-US" sz="3100" dirty="0"/>
              <a:t>Determine central questions and topics. </a:t>
            </a:r>
          </a:p>
          <a:p>
            <a:pPr lvl="2">
              <a:buFontTx/>
              <a:buChar char="•"/>
            </a:pPr>
            <a:r>
              <a:rPr lang="en-US" sz="3100" dirty="0"/>
              <a:t>Second Street</a:t>
            </a:r>
          </a:p>
          <a:p>
            <a:pPr lvl="2">
              <a:buFontTx/>
              <a:buChar char="•"/>
            </a:pPr>
            <a:r>
              <a:rPr lang="en-US" sz="3100" dirty="0"/>
              <a:t>Education</a:t>
            </a:r>
          </a:p>
          <a:p>
            <a:pPr lvl="2">
              <a:buFontTx/>
              <a:buChar char="•"/>
            </a:pPr>
            <a:r>
              <a:rPr lang="en-US" sz="3100" dirty="0"/>
              <a:t>Women’s Social Groups</a:t>
            </a:r>
          </a:p>
          <a:p>
            <a:pPr>
              <a:buFontTx/>
              <a:buChar char="•"/>
            </a:pPr>
            <a:r>
              <a:rPr lang="en-US" sz="3100" dirty="0"/>
              <a:t>Create a plan </a:t>
            </a:r>
          </a:p>
          <a:p>
            <a:pPr lvl="2">
              <a:buFontTx/>
              <a:buChar char="•"/>
            </a:pPr>
            <a:r>
              <a:rPr lang="en-US" sz="3100" dirty="0"/>
              <a:t>Budget </a:t>
            </a:r>
          </a:p>
          <a:p>
            <a:pPr lvl="2">
              <a:buFontTx/>
              <a:buChar char="•"/>
            </a:pPr>
            <a:r>
              <a:rPr lang="en-US" sz="3100" dirty="0"/>
              <a:t>Timeline of Completion </a:t>
            </a:r>
          </a:p>
          <a:p>
            <a:pPr lvl="2">
              <a:buFontTx/>
              <a:buChar char="•"/>
            </a:pPr>
            <a:r>
              <a:rPr lang="en-US" sz="3100" dirty="0"/>
              <a:t>Transcription </a:t>
            </a:r>
          </a:p>
          <a:p>
            <a:pPr lvl="2">
              <a:buFontTx/>
              <a:buChar char="•"/>
            </a:pPr>
            <a:r>
              <a:rPr lang="en-US" sz="3100" dirty="0"/>
              <a:t>Providing a space for audio recording and transcriptions to reside</a:t>
            </a:r>
          </a:p>
          <a:p>
            <a:pPr lvl="2">
              <a:buFontTx/>
              <a:buChar char="•"/>
            </a:pPr>
            <a:r>
              <a:rPr lang="en-US" sz="3100" dirty="0"/>
              <a:t>Publication/exhibit of information</a:t>
            </a:r>
          </a:p>
          <a:p>
            <a:pPr marL="237744" lvl="2" indent="0">
              <a:buNone/>
            </a:pPr>
            <a:endParaRPr lang="en-US" dirty="0"/>
          </a:p>
        </p:txBody>
      </p:sp>
    </p:spTree>
    <p:extLst>
      <p:ext uri="{BB962C8B-B14F-4D97-AF65-F5344CB8AC3E}">
        <p14:creationId xmlns:p14="http://schemas.microsoft.com/office/powerpoint/2010/main" val="171866610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Our Goal </a:t>
            </a:r>
            <a:br>
              <a:rPr lang="en-US" dirty="0"/>
            </a:br>
            <a:endParaRPr lang="en-US" dirty="0"/>
          </a:p>
        </p:txBody>
      </p:sp>
      <p:sp>
        <p:nvSpPr>
          <p:cNvPr id="3" name="Content Placeholder 2"/>
          <p:cNvSpPr>
            <a:spLocks noGrp="1"/>
          </p:cNvSpPr>
          <p:nvPr>
            <p:ph idx="1"/>
          </p:nvPr>
        </p:nvSpPr>
        <p:spPr/>
        <p:txBody>
          <a:bodyPr/>
          <a:lstStyle/>
          <a:p>
            <a:pPr>
              <a:buFontTx/>
              <a:buChar char="•"/>
            </a:pPr>
            <a:r>
              <a:rPr lang="en-US" sz="3200" b="0" dirty="0"/>
              <a:t>Capture the stories and history of people in Danville KY from the early 1900’s to the present that remember what is was like to be African-American in Boyle County at large and on Second Street. </a:t>
            </a:r>
          </a:p>
          <a:p>
            <a:pPr>
              <a:buFontTx/>
              <a:buChar char="•"/>
            </a:pPr>
            <a:endParaRPr lang="en-US" dirty="0"/>
          </a:p>
        </p:txBody>
      </p:sp>
    </p:spTree>
    <p:extLst>
      <p:ext uri="{BB962C8B-B14F-4D97-AF65-F5344CB8AC3E}">
        <p14:creationId xmlns:p14="http://schemas.microsoft.com/office/powerpoint/2010/main" val="22120212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Before </a:t>
            </a:r>
          </a:p>
        </p:txBody>
      </p:sp>
      <p:sp>
        <p:nvSpPr>
          <p:cNvPr id="3" name="Content Placeholder 2"/>
          <p:cNvSpPr>
            <a:spLocks noGrp="1"/>
          </p:cNvSpPr>
          <p:nvPr>
            <p:ph idx="1"/>
          </p:nvPr>
        </p:nvSpPr>
        <p:spPr/>
        <p:txBody>
          <a:bodyPr/>
          <a:lstStyle/>
          <a:p>
            <a:pPr>
              <a:buFontTx/>
              <a:buChar char="•"/>
            </a:pPr>
            <a:r>
              <a:rPr lang="en-US" sz="3200" b="0" dirty="0"/>
              <a:t>Call interviewees </a:t>
            </a:r>
          </a:p>
          <a:p>
            <a:pPr>
              <a:buFontTx/>
              <a:buChar char="•"/>
            </a:pPr>
            <a:r>
              <a:rPr lang="en-US" sz="3200" b="0" dirty="0"/>
              <a:t>Explain project – utilize community networks (Michael Hughes!)</a:t>
            </a:r>
          </a:p>
          <a:p>
            <a:pPr>
              <a:buFontTx/>
              <a:buChar char="•"/>
            </a:pPr>
            <a:r>
              <a:rPr lang="en-US" sz="3200" b="0" dirty="0"/>
              <a:t>Set up a time and place to meet that is comfortable for them </a:t>
            </a:r>
          </a:p>
          <a:p>
            <a:pPr>
              <a:buFontTx/>
              <a:buChar char="•"/>
            </a:pPr>
            <a:endParaRPr lang="en-US" dirty="0"/>
          </a:p>
        </p:txBody>
      </p:sp>
    </p:spTree>
    <p:extLst>
      <p:ext uri="{BB962C8B-B14F-4D97-AF65-F5344CB8AC3E}">
        <p14:creationId xmlns:p14="http://schemas.microsoft.com/office/powerpoint/2010/main" val="17066594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During </a:t>
            </a:r>
          </a:p>
        </p:txBody>
      </p:sp>
      <p:sp>
        <p:nvSpPr>
          <p:cNvPr id="3" name="Content Placeholder 2"/>
          <p:cNvSpPr>
            <a:spLocks noGrp="1"/>
          </p:cNvSpPr>
          <p:nvPr>
            <p:ph idx="1"/>
          </p:nvPr>
        </p:nvSpPr>
        <p:spPr>
          <a:xfrm>
            <a:off x="822960" y="1100628"/>
            <a:ext cx="7520940" cy="4467834"/>
          </a:xfrm>
        </p:spPr>
        <p:txBody>
          <a:bodyPr>
            <a:noAutofit/>
          </a:bodyPr>
          <a:lstStyle/>
          <a:p>
            <a:pPr>
              <a:buFontTx/>
              <a:buChar char="•"/>
            </a:pPr>
            <a:r>
              <a:rPr lang="en-US" sz="2400" b="0" dirty="0"/>
              <a:t>It is important to strike a healthy balance between being casual and comfortable and being professional during an interview. There is no need to be extremely formal – talk with your interviewee as a person! Engage in a conversation. </a:t>
            </a:r>
          </a:p>
          <a:p>
            <a:pPr>
              <a:buFontTx/>
              <a:buChar char="•"/>
            </a:pPr>
            <a:r>
              <a:rPr lang="en-US" sz="2400" b="0" dirty="0"/>
              <a:t>Arrive early to set up technology. </a:t>
            </a:r>
          </a:p>
          <a:p>
            <a:pPr>
              <a:buFontTx/>
              <a:buChar char="•"/>
            </a:pPr>
            <a:r>
              <a:rPr lang="en-US" sz="2400" b="0" dirty="0"/>
              <a:t>Remove any noise-makers. Turn off TV, put out a yappy dog into the yard, or turn down air conditioner. </a:t>
            </a:r>
          </a:p>
        </p:txBody>
      </p:sp>
    </p:spTree>
    <p:extLst>
      <p:ext uri="{BB962C8B-B14F-4D97-AF65-F5344CB8AC3E}">
        <p14:creationId xmlns:p14="http://schemas.microsoft.com/office/powerpoint/2010/main" val="399222257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DURING</a:t>
            </a:r>
          </a:p>
        </p:txBody>
      </p:sp>
      <p:sp>
        <p:nvSpPr>
          <p:cNvPr id="3" name="Content Placeholder 2"/>
          <p:cNvSpPr>
            <a:spLocks noGrp="1"/>
          </p:cNvSpPr>
          <p:nvPr>
            <p:ph idx="1"/>
          </p:nvPr>
        </p:nvSpPr>
        <p:spPr>
          <a:xfrm>
            <a:off x="822960" y="1100628"/>
            <a:ext cx="7520940" cy="5366603"/>
          </a:xfrm>
        </p:spPr>
        <p:txBody>
          <a:bodyPr>
            <a:normAutofit/>
          </a:bodyPr>
          <a:lstStyle/>
          <a:p>
            <a:pPr>
              <a:buFontTx/>
              <a:buChar char="•"/>
            </a:pPr>
            <a:r>
              <a:rPr lang="en-US" sz="2400" b="0" dirty="0"/>
              <a:t>Before you begin remind your interviewee of the project and purpose. </a:t>
            </a:r>
          </a:p>
          <a:p>
            <a:pPr>
              <a:buFontTx/>
              <a:buChar char="•"/>
            </a:pPr>
            <a:r>
              <a:rPr lang="en-US" sz="2400" b="0" dirty="0"/>
              <a:t>Provide them with a consent form</a:t>
            </a:r>
          </a:p>
          <a:p>
            <a:pPr>
              <a:buFontTx/>
              <a:buChar char="•"/>
            </a:pPr>
            <a:r>
              <a:rPr lang="en-US" sz="2400" b="0" dirty="0"/>
              <a:t>When you begin state WHO WHAT WHEN WHERE WHY. </a:t>
            </a:r>
          </a:p>
          <a:p>
            <a:pPr>
              <a:buFontTx/>
              <a:buChar char="•"/>
            </a:pPr>
            <a:r>
              <a:rPr lang="en-US" sz="2400" b="0" dirty="0"/>
              <a:t>Only use the questions as a guide. Remember, follow the arc of natural conversation. Start with basic demographic information and work up to the harder questions and end with lighter dialogue. </a:t>
            </a:r>
          </a:p>
          <a:p>
            <a:endParaRPr lang="en-US" dirty="0"/>
          </a:p>
        </p:txBody>
      </p:sp>
    </p:spTree>
    <p:extLst>
      <p:ext uri="{BB962C8B-B14F-4D97-AF65-F5344CB8AC3E}">
        <p14:creationId xmlns:p14="http://schemas.microsoft.com/office/powerpoint/2010/main" val="101016744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During </a:t>
            </a:r>
          </a:p>
        </p:txBody>
      </p:sp>
      <p:sp>
        <p:nvSpPr>
          <p:cNvPr id="3" name="Content Placeholder 2"/>
          <p:cNvSpPr>
            <a:spLocks noGrp="1"/>
          </p:cNvSpPr>
          <p:nvPr>
            <p:ph idx="1"/>
          </p:nvPr>
        </p:nvSpPr>
        <p:spPr>
          <a:xfrm>
            <a:off x="822960" y="1100628"/>
            <a:ext cx="7520940" cy="5229834"/>
          </a:xfrm>
        </p:spPr>
        <p:txBody>
          <a:bodyPr/>
          <a:lstStyle/>
          <a:p>
            <a:pPr>
              <a:buFontTx/>
              <a:buChar char="•"/>
            </a:pPr>
            <a:r>
              <a:rPr lang="en-US" sz="2800" b="0" dirty="0"/>
              <a:t>Don’t be satisfied with yes or no answers – ask open questions and follow up with “Can you explain why?” “Can you describe that?” and “I don’t understand, can you explain that more?” etc. </a:t>
            </a:r>
          </a:p>
          <a:p>
            <a:pPr>
              <a:buFontTx/>
              <a:buChar char="•"/>
            </a:pPr>
            <a:r>
              <a:rPr lang="en-US" sz="2800" b="0" dirty="0"/>
              <a:t>Be comfortable with silence! Allow some time for your interviewee to think. </a:t>
            </a:r>
          </a:p>
          <a:p>
            <a:pPr>
              <a:buFontTx/>
              <a:buChar char="•"/>
            </a:pPr>
            <a:endParaRPr lang="en-US" dirty="0"/>
          </a:p>
        </p:txBody>
      </p:sp>
    </p:spTree>
    <p:extLst>
      <p:ext uri="{BB962C8B-B14F-4D97-AF65-F5344CB8AC3E}">
        <p14:creationId xmlns:p14="http://schemas.microsoft.com/office/powerpoint/2010/main" val="47033603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DURING</a:t>
            </a:r>
          </a:p>
        </p:txBody>
      </p:sp>
      <p:sp>
        <p:nvSpPr>
          <p:cNvPr id="3" name="Content Placeholder 2"/>
          <p:cNvSpPr>
            <a:spLocks noGrp="1"/>
          </p:cNvSpPr>
          <p:nvPr>
            <p:ph idx="1"/>
          </p:nvPr>
        </p:nvSpPr>
        <p:spPr/>
        <p:txBody>
          <a:bodyPr>
            <a:normAutofit fontScale="92500"/>
          </a:bodyPr>
          <a:lstStyle/>
          <a:p>
            <a:pPr>
              <a:buFontTx/>
              <a:buChar char="•"/>
            </a:pPr>
            <a:r>
              <a:rPr lang="en-US" sz="2200" b="0" dirty="0"/>
              <a:t>Remember this is THEIR interview. Restrain from turning the interview into a discussion. Also remember that for transcription purposes it can be hard to gather what the interviewee is saying if we talk over-them or simultaneously.</a:t>
            </a:r>
          </a:p>
          <a:p>
            <a:pPr>
              <a:buFontTx/>
              <a:buChar char="•"/>
            </a:pPr>
            <a:r>
              <a:rPr lang="en-US" sz="2200" b="0" dirty="0"/>
              <a:t>Understand some of these topics are difficult and they may choose not to engage certain questions. </a:t>
            </a:r>
          </a:p>
          <a:p>
            <a:pPr>
              <a:buFontTx/>
              <a:buChar char="•"/>
            </a:pPr>
            <a:r>
              <a:rPr lang="en-US" sz="2200" b="0" dirty="0"/>
              <a:t>Out of respect for your interviewee, keep to the amount of time agreed upon and try to stay focused. Of course, if they offer new ideas or material or subjects, follow their line of thought to a degree but remember to reign the dialogue back in.  </a:t>
            </a:r>
          </a:p>
          <a:p>
            <a:endParaRPr lang="en-US" dirty="0"/>
          </a:p>
        </p:txBody>
      </p:sp>
    </p:spTree>
    <p:extLst>
      <p:ext uri="{BB962C8B-B14F-4D97-AF65-F5344CB8AC3E}">
        <p14:creationId xmlns:p14="http://schemas.microsoft.com/office/powerpoint/2010/main" val="593557924"/>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Angles">
  <a:themeElements>
    <a:clrScheme name="Angles">
      <a:dk1>
        <a:srgbClr val="000000"/>
      </a:dk1>
      <a:lt1>
        <a:srgbClr val="FFFFFF"/>
      </a:lt1>
      <a:dk2>
        <a:srgbClr val="434342"/>
      </a:dk2>
      <a:lt2>
        <a:srgbClr val="CDD7D9"/>
      </a:lt2>
      <a:accent1>
        <a:srgbClr val="797B7E"/>
      </a:accent1>
      <a:accent2>
        <a:srgbClr val="F96A1B"/>
      </a:accent2>
      <a:accent3>
        <a:srgbClr val="08A1D9"/>
      </a:accent3>
      <a:accent4>
        <a:srgbClr val="7C984A"/>
      </a:accent4>
      <a:accent5>
        <a:srgbClr val="C2AD8D"/>
      </a:accent5>
      <a:accent6>
        <a:srgbClr val="506E94"/>
      </a:accent6>
      <a:hlink>
        <a:srgbClr val="5F5F5F"/>
      </a:hlink>
      <a:folHlink>
        <a:srgbClr val="969696"/>
      </a:folHlink>
    </a:clrScheme>
    <a:fontScheme name="Angles">
      <a:majorFont>
        <a:latin typeface="Franklin Gothic Medium"/>
        <a:ea typeface=""/>
        <a:cs typeface=""/>
        <a:font script="Jpan" typeface="HG創英角ｺﾞｼｯｸUB"/>
        <a:font script="Hang" typeface="돋움"/>
        <a:font script="Hans" typeface="微软雅黑"/>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a:ea typeface=""/>
        <a:cs typeface=""/>
        <a:font script="Jpan" typeface="ＭＳ Ｐゴシック"/>
        <a:font script="Hang" typeface="맑은 고딕"/>
        <a:font script="Hans" typeface="华文隶书"/>
        <a:font script="Hant" typeface="新細明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ngle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20400000"/>
            </a:lightRig>
          </a:scene3d>
          <a:sp3d contourW="6350">
            <a:bevelT w="41275" h="19050" prst="angle"/>
            <a:contourClr>
              <a:schemeClr val="phClr">
                <a:shade val="25000"/>
                <a:satMod val="150000"/>
              </a:schemeClr>
            </a:contourClr>
          </a:sp3d>
        </a:effectStyle>
      </a:effectStyleLst>
      <a:bgFillStyleLst>
        <a:solidFill>
          <a:schemeClr val="phClr"/>
        </a:solidFill>
        <a:blipFill rotWithShape="1">
          <a:blip xmlns:r="http://schemas.openxmlformats.org/officeDocument/2006/relationships" r:embed="rId1">
            <a:duotone>
              <a:schemeClr val="phClr">
                <a:tint val="90000"/>
                <a:shade val="85000"/>
              </a:schemeClr>
              <a:schemeClr val="phClr">
                <a:tint val="95000"/>
                <a:shade val="99000"/>
              </a:schemeClr>
            </a:duotone>
          </a:blip>
          <a:tile tx="0" ty="0" sx="100000" sy="100000" flip="none" algn="tl"/>
        </a:blipFill>
        <a:blipFill rotWithShape="1">
          <a:blip xmlns:r="http://schemas.openxmlformats.org/officeDocument/2006/relationships" r:embed="rId2">
            <a:duotone>
              <a:schemeClr val="phClr">
                <a:tint val="93000"/>
                <a:shade val="85000"/>
              </a:schemeClr>
              <a:schemeClr val="phClr">
                <a:tint val="96000"/>
                <a:shade val="99000"/>
              </a:schemeClr>
            </a:duotone>
          </a:blip>
          <a:tile tx="0" ty="0" sx="90000" sy="9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Angles.thmx</Template>
  <TotalTime>39</TotalTime>
  <Words>514</Words>
  <Application>Microsoft Office PowerPoint</Application>
  <PresentationFormat>On-screen Show (4:3)</PresentationFormat>
  <Paragraphs>45</Paragraphs>
  <Slides>10</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10</vt:i4>
      </vt:variant>
    </vt:vector>
  </HeadingPairs>
  <TitlesOfParts>
    <vt:vector size="16" baseType="lpstr">
      <vt:lpstr>Arial</vt:lpstr>
      <vt:lpstr>Franklin Gothic Book</vt:lpstr>
      <vt:lpstr>Franklin Gothic Medium</vt:lpstr>
      <vt:lpstr>Tunga</vt:lpstr>
      <vt:lpstr>Wingdings</vt:lpstr>
      <vt:lpstr>Angles</vt:lpstr>
      <vt:lpstr>Oral History Interviews  </vt:lpstr>
      <vt:lpstr>What is an Oral History Interview  </vt:lpstr>
      <vt:lpstr>Basics of Oral History </vt:lpstr>
      <vt:lpstr>Our Goal  </vt:lpstr>
      <vt:lpstr>Before </vt:lpstr>
      <vt:lpstr>During </vt:lpstr>
      <vt:lpstr>DURING</vt:lpstr>
      <vt:lpstr>During </vt:lpstr>
      <vt:lpstr>DURING</vt:lpstr>
      <vt:lpstr>After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Oral History Interviews  </dc:title>
  <dc:creator>Victoria DiMartile</dc:creator>
  <cp:lastModifiedBy>Michael Denis</cp:lastModifiedBy>
  <cp:revision>6</cp:revision>
  <cp:lastPrinted>2016-08-23T21:38:27Z</cp:lastPrinted>
  <dcterms:created xsi:type="dcterms:W3CDTF">2016-08-23T21:15:25Z</dcterms:created>
  <dcterms:modified xsi:type="dcterms:W3CDTF">2016-10-03T20:39:06Z</dcterms:modified>
</cp:coreProperties>
</file>